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9"/>
  </p:normalViewPr>
  <p:slideViewPr>
    <p:cSldViewPr snapToGrid="0">
      <p:cViewPr varScale="1">
        <p:scale>
          <a:sx n="96" d="100"/>
          <a:sy n="96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A30752-D97C-4E1F-9827-34C5D142D4E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06630CD-892B-4EED-95FA-52BA0A4381E6}">
      <dgm:prSet/>
      <dgm:spPr/>
      <dgm:t>
        <a:bodyPr/>
        <a:lstStyle/>
        <a:p>
          <a:pPr>
            <a:defRPr cap="all"/>
          </a:pPr>
          <a:r>
            <a:rPr lang="de-DE" b="0" i="0"/>
            <a:t>Speech to text</a:t>
          </a:r>
          <a:endParaRPr lang="en-US"/>
        </a:p>
      </dgm:t>
    </dgm:pt>
    <dgm:pt modelId="{ED4B9C29-31EA-45B5-8514-58AEC7678129}" type="parTrans" cxnId="{26E93E18-A0F9-41F8-8180-8D65C78DD1D4}">
      <dgm:prSet/>
      <dgm:spPr/>
      <dgm:t>
        <a:bodyPr/>
        <a:lstStyle/>
        <a:p>
          <a:endParaRPr lang="en-US"/>
        </a:p>
      </dgm:t>
    </dgm:pt>
    <dgm:pt modelId="{FBFF3A1E-14B0-45BD-95ED-E98417DB3E76}" type="sibTrans" cxnId="{26E93E18-A0F9-41F8-8180-8D65C78DD1D4}">
      <dgm:prSet/>
      <dgm:spPr/>
      <dgm:t>
        <a:bodyPr/>
        <a:lstStyle/>
        <a:p>
          <a:endParaRPr lang="en-US"/>
        </a:p>
      </dgm:t>
    </dgm:pt>
    <dgm:pt modelId="{0A0BD9F3-4E9D-4F3D-8DDC-454650F40DA1}">
      <dgm:prSet/>
      <dgm:spPr/>
      <dgm:t>
        <a:bodyPr/>
        <a:lstStyle/>
        <a:p>
          <a:pPr>
            <a:defRPr cap="all"/>
          </a:pPr>
          <a:r>
            <a:rPr lang="de-DE" b="0" i="0"/>
            <a:t>Entity recognition</a:t>
          </a:r>
          <a:endParaRPr lang="en-US"/>
        </a:p>
      </dgm:t>
    </dgm:pt>
    <dgm:pt modelId="{1ED6C8E1-A3C0-4F5C-AC07-BC1204567737}" type="parTrans" cxnId="{6F1AAB6A-1D1F-4722-9116-D9921601BCFB}">
      <dgm:prSet/>
      <dgm:spPr/>
      <dgm:t>
        <a:bodyPr/>
        <a:lstStyle/>
        <a:p>
          <a:endParaRPr lang="en-US"/>
        </a:p>
      </dgm:t>
    </dgm:pt>
    <dgm:pt modelId="{4C7BDD75-2968-45DE-8738-68DD474D14AD}" type="sibTrans" cxnId="{6F1AAB6A-1D1F-4722-9116-D9921601BCFB}">
      <dgm:prSet/>
      <dgm:spPr/>
      <dgm:t>
        <a:bodyPr/>
        <a:lstStyle/>
        <a:p>
          <a:endParaRPr lang="en-US"/>
        </a:p>
      </dgm:t>
    </dgm:pt>
    <dgm:pt modelId="{2023A579-95BE-4691-91B9-DDD04B9C17B2}">
      <dgm:prSet/>
      <dgm:spPr/>
      <dgm:t>
        <a:bodyPr/>
        <a:lstStyle/>
        <a:p>
          <a:pPr>
            <a:defRPr cap="all"/>
          </a:pPr>
          <a:r>
            <a:rPr lang="de-DE" b="0" i="0"/>
            <a:t>Text to speech</a:t>
          </a:r>
          <a:endParaRPr lang="en-US"/>
        </a:p>
      </dgm:t>
    </dgm:pt>
    <dgm:pt modelId="{378585E6-9D76-477C-949A-727FEF04F18F}" type="parTrans" cxnId="{BEFCD756-9A5F-4627-B77E-C773A90CA2F7}">
      <dgm:prSet/>
      <dgm:spPr/>
      <dgm:t>
        <a:bodyPr/>
        <a:lstStyle/>
        <a:p>
          <a:endParaRPr lang="en-US"/>
        </a:p>
      </dgm:t>
    </dgm:pt>
    <dgm:pt modelId="{83AB08CE-12C4-4986-A3B6-6714A8866714}" type="sibTrans" cxnId="{BEFCD756-9A5F-4627-B77E-C773A90CA2F7}">
      <dgm:prSet/>
      <dgm:spPr/>
      <dgm:t>
        <a:bodyPr/>
        <a:lstStyle/>
        <a:p>
          <a:endParaRPr lang="en-US"/>
        </a:p>
      </dgm:t>
    </dgm:pt>
    <dgm:pt modelId="{E64CE9DF-D4E2-44B6-B454-E2C58E81A7FB}">
      <dgm:prSet/>
      <dgm:spPr/>
      <dgm:t>
        <a:bodyPr/>
        <a:lstStyle/>
        <a:p>
          <a:pPr>
            <a:defRPr cap="all"/>
          </a:pPr>
          <a:r>
            <a:rPr lang="de-DE" b="0" i="0"/>
            <a:t>Moovex API integration</a:t>
          </a:r>
          <a:endParaRPr lang="en-US"/>
        </a:p>
      </dgm:t>
    </dgm:pt>
    <dgm:pt modelId="{6403FA06-244B-4E9F-A703-46F0FBF87F4B}" type="parTrans" cxnId="{C4A6C169-17B3-4BC7-9B28-8A1AF2F9496A}">
      <dgm:prSet/>
      <dgm:spPr/>
      <dgm:t>
        <a:bodyPr/>
        <a:lstStyle/>
        <a:p>
          <a:endParaRPr lang="en-US"/>
        </a:p>
      </dgm:t>
    </dgm:pt>
    <dgm:pt modelId="{57A2D935-1DB7-4341-83B0-144CEC5B546D}" type="sibTrans" cxnId="{C4A6C169-17B3-4BC7-9B28-8A1AF2F9496A}">
      <dgm:prSet/>
      <dgm:spPr/>
      <dgm:t>
        <a:bodyPr/>
        <a:lstStyle/>
        <a:p>
          <a:endParaRPr lang="en-US"/>
        </a:p>
      </dgm:t>
    </dgm:pt>
    <dgm:pt modelId="{0DCDC6AF-2871-4B49-BDFE-F89B36C8E4C7}">
      <dgm:prSet/>
      <dgm:spPr/>
      <dgm:t>
        <a:bodyPr/>
        <a:lstStyle/>
        <a:p>
          <a:pPr>
            <a:defRPr cap="all"/>
          </a:pPr>
          <a:r>
            <a:rPr lang="de-DE" b="0" i="0"/>
            <a:t>React frontend</a:t>
          </a:r>
          <a:endParaRPr lang="en-US"/>
        </a:p>
      </dgm:t>
    </dgm:pt>
    <dgm:pt modelId="{D9C07D30-431A-4586-82A7-A5F33571675F}" type="parTrans" cxnId="{83EAA667-C109-40FF-B899-712F91744B3A}">
      <dgm:prSet/>
      <dgm:spPr/>
      <dgm:t>
        <a:bodyPr/>
        <a:lstStyle/>
        <a:p>
          <a:endParaRPr lang="en-US"/>
        </a:p>
      </dgm:t>
    </dgm:pt>
    <dgm:pt modelId="{9DE94E0D-9446-421C-AE35-264ED0B82D8C}" type="sibTrans" cxnId="{83EAA667-C109-40FF-B899-712F91744B3A}">
      <dgm:prSet/>
      <dgm:spPr/>
      <dgm:t>
        <a:bodyPr/>
        <a:lstStyle/>
        <a:p>
          <a:endParaRPr lang="en-US"/>
        </a:p>
      </dgm:t>
    </dgm:pt>
    <dgm:pt modelId="{9B43CAE0-E0F9-48F2-8C89-5C8B37DFDE2B}" type="pres">
      <dgm:prSet presAssocID="{6AA30752-D97C-4E1F-9827-34C5D142D4EA}" presName="root" presStyleCnt="0">
        <dgm:presLayoutVars>
          <dgm:dir/>
          <dgm:resizeHandles val="exact"/>
        </dgm:presLayoutVars>
      </dgm:prSet>
      <dgm:spPr/>
    </dgm:pt>
    <dgm:pt modelId="{E955605D-F65D-4C06-A9BA-02E434FAC308}" type="pres">
      <dgm:prSet presAssocID="{706630CD-892B-4EED-95FA-52BA0A4381E6}" presName="compNode" presStyleCnt="0"/>
      <dgm:spPr/>
    </dgm:pt>
    <dgm:pt modelId="{F0B39518-E6B8-44F2-ABD1-83CDCD15BBBC}" type="pres">
      <dgm:prSet presAssocID="{706630CD-892B-4EED-95FA-52BA0A4381E6}" presName="iconBgRect" presStyleLbl="bgShp" presStyleIdx="0" presStyleCnt="5"/>
      <dgm:spPr/>
    </dgm:pt>
    <dgm:pt modelId="{1E9D349E-E0D4-46BE-8AD6-023591128D76}" type="pres">
      <dgm:prSet presAssocID="{706630CD-892B-4EED-95FA-52BA0A4381E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de"/>
        </a:ext>
      </dgm:extLst>
    </dgm:pt>
    <dgm:pt modelId="{365A4EA8-9EC4-4D80-83F1-BE71E1837787}" type="pres">
      <dgm:prSet presAssocID="{706630CD-892B-4EED-95FA-52BA0A4381E6}" presName="spaceRect" presStyleCnt="0"/>
      <dgm:spPr/>
    </dgm:pt>
    <dgm:pt modelId="{93FE4702-9779-4868-9215-CA1A9B1A7E5F}" type="pres">
      <dgm:prSet presAssocID="{706630CD-892B-4EED-95FA-52BA0A4381E6}" presName="textRect" presStyleLbl="revTx" presStyleIdx="0" presStyleCnt="5">
        <dgm:presLayoutVars>
          <dgm:chMax val="1"/>
          <dgm:chPref val="1"/>
        </dgm:presLayoutVars>
      </dgm:prSet>
      <dgm:spPr/>
    </dgm:pt>
    <dgm:pt modelId="{429D080E-1025-49B5-A02A-FFB9F5EF56E8}" type="pres">
      <dgm:prSet presAssocID="{FBFF3A1E-14B0-45BD-95ED-E98417DB3E76}" presName="sibTrans" presStyleCnt="0"/>
      <dgm:spPr/>
    </dgm:pt>
    <dgm:pt modelId="{F430E3C3-3047-4C02-B46E-02E40600EB44}" type="pres">
      <dgm:prSet presAssocID="{0A0BD9F3-4E9D-4F3D-8DDC-454650F40DA1}" presName="compNode" presStyleCnt="0"/>
      <dgm:spPr/>
    </dgm:pt>
    <dgm:pt modelId="{244734FC-7F5C-431B-91B2-054442A0A020}" type="pres">
      <dgm:prSet presAssocID="{0A0BD9F3-4E9D-4F3D-8DDC-454650F40DA1}" presName="iconBgRect" presStyleLbl="bgShp" presStyleIdx="1" presStyleCnt="5"/>
      <dgm:spPr/>
    </dgm:pt>
    <dgm:pt modelId="{0A6385D7-CC7B-47D8-8285-E8E37576679F}" type="pres">
      <dgm:prSet presAssocID="{0A0BD9F3-4E9D-4F3D-8DDC-454650F40DA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nutzer"/>
        </a:ext>
      </dgm:extLst>
    </dgm:pt>
    <dgm:pt modelId="{6C4DA2AB-7FA4-4538-B3A6-7197B8471A45}" type="pres">
      <dgm:prSet presAssocID="{0A0BD9F3-4E9D-4F3D-8DDC-454650F40DA1}" presName="spaceRect" presStyleCnt="0"/>
      <dgm:spPr/>
    </dgm:pt>
    <dgm:pt modelId="{E180D58C-59A2-4B6E-BA2D-66C148EB3497}" type="pres">
      <dgm:prSet presAssocID="{0A0BD9F3-4E9D-4F3D-8DDC-454650F40DA1}" presName="textRect" presStyleLbl="revTx" presStyleIdx="1" presStyleCnt="5">
        <dgm:presLayoutVars>
          <dgm:chMax val="1"/>
          <dgm:chPref val="1"/>
        </dgm:presLayoutVars>
      </dgm:prSet>
      <dgm:spPr/>
    </dgm:pt>
    <dgm:pt modelId="{B8A32BC5-DCA6-4B88-9E65-FB154204E2E9}" type="pres">
      <dgm:prSet presAssocID="{4C7BDD75-2968-45DE-8738-68DD474D14AD}" presName="sibTrans" presStyleCnt="0"/>
      <dgm:spPr/>
    </dgm:pt>
    <dgm:pt modelId="{0686198C-EA2A-4B5C-A12D-CC32915E9523}" type="pres">
      <dgm:prSet presAssocID="{2023A579-95BE-4691-91B9-DDD04B9C17B2}" presName="compNode" presStyleCnt="0"/>
      <dgm:spPr/>
    </dgm:pt>
    <dgm:pt modelId="{58CD6FD2-6D19-4B76-B997-943DC8E1B6B9}" type="pres">
      <dgm:prSet presAssocID="{2023A579-95BE-4691-91B9-DDD04B9C17B2}" presName="iconBgRect" presStyleLbl="bgShp" presStyleIdx="2" presStyleCnt="5"/>
      <dgm:spPr/>
    </dgm:pt>
    <dgm:pt modelId="{0535A387-7894-42CF-A36C-4DE78294C7BA}" type="pres">
      <dgm:prSet presAssocID="{2023A579-95BE-4691-91B9-DDD04B9C17B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B6E30A29-9FD0-4BDD-9200-88DAA61FF678}" type="pres">
      <dgm:prSet presAssocID="{2023A579-95BE-4691-91B9-DDD04B9C17B2}" presName="spaceRect" presStyleCnt="0"/>
      <dgm:spPr/>
    </dgm:pt>
    <dgm:pt modelId="{A83D68E1-6835-439B-ABD0-9862C60DB427}" type="pres">
      <dgm:prSet presAssocID="{2023A579-95BE-4691-91B9-DDD04B9C17B2}" presName="textRect" presStyleLbl="revTx" presStyleIdx="2" presStyleCnt="5">
        <dgm:presLayoutVars>
          <dgm:chMax val="1"/>
          <dgm:chPref val="1"/>
        </dgm:presLayoutVars>
      </dgm:prSet>
      <dgm:spPr/>
    </dgm:pt>
    <dgm:pt modelId="{C634C331-475D-43E9-8A87-EB189CE7D09B}" type="pres">
      <dgm:prSet presAssocID="{83AB08CE-12C4-4986-A3B6-6714A8866714}" presName="sibTrans" presStyleCnt="0"/>
      <dgm:spPr/>
    </dgm:pt>
    <dgm:pt modelId="{6C802D50-B7C7-4EE9-9DDD-9F4E51EE6FC4}" type="pres">
      <dgm:prSet presAssocID="{E64CE9DF-D4E2-44B6-B454-E2C58E81A7FB}" presName="compNode" presStyleCnt="0"/>
      <dgm:spPr/>
    </dgm:pt>
    <dgm:pt modelId="{FBF24C2A-F28C-43E8-88EB-CFA018E9CD20}" type="pres">
      <dgm:prSet presAssocID="{E64CE9DF-D4E2-44B6-B454-E2C58E81A7FB}" presName="iconBgRect" presStyleLbl="bgShp" presStyleIdx="3" presStyleCnt="5"/>
      <dgm:spPr/>
    </dgm:pt>
    <dgm:pt modelId="{AAD44C40-683E-405D-8070-1D8F40D3EC04}" type="pres">
      <dgm:prSet presAssocID="{E64CE9DF-D4E2-44B6-B454-E2C58E81A7F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F2813297-883A-4D60-AC4D-6D8A6718C487}" type="pres">
      <dgm:prSet presAssocID="{E64CE9DF-D4E2-44B6-B454-E2C58E81A7FB}" presName="spaceRect" presStyleCnt="0"/>
      <dgm:spPr/>
    </dgm:pt>
    <dgm:pt modelId="{C1615816-0A8F-4520-9CE5-50CD9F78EA19}" type="pres">
      <dgm:prSet presAssocID="{E64CE9DF-D4E2-44B6-B454-E2C58E81A7FB}" presName="textRect" presStyleLbl="revTx" presStyleIdx="3" presStyleCnt="5">
        <dgm:presLayoutVars>
          <dgm:chMax val="1"/>
          <dgm:chPref val="1"/>
        </dgm:presLayoutVars>
      </dgm:prSet>
      <dgm:spPr/>
    </dgm:pt>
    <dgm:pt modelId="{45094694-1CC8-4AF6-9B6F-357624C004A0}" type="pres">
      <dgm:prSet presAssocID="{57A2D935-1DB7-4341-83B0-144CEC5B546D}" presName="sibTrans" presStyleCnt="0"/>
      <dgm:spPr/>
    </dgm:pt>
    <dgm:pt modelId="{E66D173E-424F-426D-8B00-83FE4426584D}" type="pres">
      <dgm:prSet presAssocID="{0DCDC6AF-2871-4B49-BDFE-F89B36C8E4C7}" presName="compNode" presStyleCnt="0"/>
      <dgm:spPr/>
    </dgm:pt>
    <dgm:pt modelId="{ECA4798F-648E-432C-9273-A4B4A3755642}" type="pres">
      <dgm:prSet presAssocID="{0DCDC6AF-2871-4B49-BDFE-F89B36C8E4C7}" presName="iconBgRect" presStyleLbl="bgShp" presStyleIdx="4" presStyleCnt="5"/>
      <dgm:spPr/>
    </dgm:pt>
    <dgm:pt modelId="{626BEC1E-494C-49E8-9E43-DDDCD020EAE3}" type="pres">
      <dgm:prSet presAssocID="{0DCDC6AF-2871-4B49-BDFE-F89B36C8E4C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0A46B8BE-C756-4D08-AC4B-1E24E6B1928B}" type="pres">
      <dgm:prSet presAssocID="{0DCDC6AF-2871-4B49-BDFE-F89B36C8E4C7}" presName="spaceRect" presStyleCnt="0"/>
      <dgm:spPr/>
    </dgm:pt>
    <dgm:pt modelId="{09C2C809-B4E5-44CD-9505-64B79C796D30}" type="pres">
      <dgm:prSet presAssocID="{0DCDC6AF-2871-4B49-BDFE-F89B36C8E4C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6E93E18-A0F9-41F8-8180-8D65C78DD1D4}" srcId="{6AA30752-D97C-4E1F-9827-34C5D142D4EA}" destId="{706630CD-892B-4EED-95FA-52BA0A4381E6}" srcOrd="0" destOrd="0" parTransId="{ED4B9C29-31EA-45B5-8514-58AEC7678129}" sibTransId="{FBFF3A1E-14B0-45BD-95ED-E98417DB3E76}"/>
    <dgm:cxn modelId="{D0DF6230-E1F2-4A6A-9773-878A1FF71404}" type="presOf" srcId="{0A0BD9F3-4E9D-4F3D-8DDC-454650F40DA1}" destId="{E180D58C-59A2-4B6E-BA2D-66C148EB3497}" srcOrd="0" destOrd="0" presId="urn:microsoft.com/office/officeart/2018/5/layout/IconCircleLabelList"/>
    <dgm:cxn modelId="{BEFCD756-9A5F-4627-B77E-C773A90CA2F7}" srcId="{6AA30752-D97C-4E1F-9827-34C5D142D4EA}" destId="{2023A579-95BE-4691-91B9-DDD04B9C17B2}" srcOrd="2" destOrd="0" parTransId="{378585E6-9D76-477C-949A-727FEF04F18F}" sibTransId="{83AB08CE-12C4-4986-A3B6-6714A8866714}"/>
    <dgm:cxn modelId="{83EAA667-C109-40FF-B899-712F91744B3A}" srcId="{6AA30752-D97C-4E1F-9827-34C5D142D4EA}" destId="{0DCDC6AF-2871-4B49-BDFE-F89B36C8E4C7}" srcOrd="4" destOrd="0" parTransId="{D9C07D30-431A-4586-82A7-A5F33571675F}" sibTransId="{9DE94E0D-9446-421C-AE35-264ED0B82D8C}"/>
    <dgm:cxn modelId="{C4A6C169-17B3-4BC7-9B28-8A1AF2F9496A}" srcId="{6AA30752-D97C-4E1F-9827-34C5D142D4EA}" destId="{E64CE9DF-D4E2-44B6-B454-E2C58E81A7FB}" srcOrd="3" destOrd="0" parTransId="{6403FA06-244B-4E9F-A703-46F0FBF87F4B}" sibTransId="{57A2D935-1DB7-4341-83B0-144CEC5B546D}"/>
    <dgm:cxn modelId="{C24A676A-862C-4AB6-B640-00AA3ACDBC3A}" type="presOf" srcId="{706630CD-892B-4EED-95FA-52BA0A4381E6}" destId="{93FE4702-9779-4868-9215-CA1A9B1A7E5F}" srcOrd="0" destOrd="0" presId="urn:microsoft.com/office/officeart/2018/5/layout/IconCircleLabelList"/>
    <dgm:cxn modelId="{6F1AAB6A-1D1F-4722-9116-D9921601BCFB}" srcId="{6AA30752-D97C-4E1F-9827-34C5D142D4EA}" destId="{0A0BD9F3-4E9D-4F3D-8DDC-454650F40DA1}" srcOrd="1" destOrd="0" parTransId="{1ED6C8E1-A3C0-4F5C-AC07-BC1204567737}" sibTransId="{4C7BDD75-2968-45DE-8738-68DD474D14AD}"/>
    <dgm:cxn modelId="{2E3FF78E-9569-47AC-A3B9-A7C8561D9CDE}" type="presOf" srcId="{0DCDC6AF-2871-4B49-BDFE-F89B36C8E4C7}" destId="{09C2C809-B4E5-44CD-9505-64B79C796D30}" srcOrd="0" destOrd="0" presId="urn:microsoft.com/office/officeart/2018/5/layout/IconCircleLabelList"/>
    <dgm:cxn modelId="{E10FE997-AEF1-4580-98A1-3FC6D1959E40}" type="presOf" srcId="{6AA30752-D97C-4E1F-9827-34C5D142D4EA}" destId="{9B43CAE0-E0F9-48F2-8C89-5C8B37DFDE2B}" srcOrd="0" destOrd="0" presId="urn:microsoft.com/office/officeart/2018/5/layout/IconCircleLabelList"/>
    <dgm:cxn modelId="{5CDDBDD2-AD3A-420E-9E0A-8F36EC38706D}" type="presOf" srcId="{E64CE9DF-D4E2-44B6-B454-E2C58E81A7FB}" destId="{C1615816-0A8F-4520-9CE5-50CD9F78EA19}" srcOrd="0" destOrd="0" presId="urn:microsoft.com/office/officeart/2018/5/layout/IconCircleLabelList"/>
    <dgm:cxn modelId="{26D8B2E2-33E1-4BEF-9EF0-9DA8A997BADE}" type="presOf" srcId="{2023A579-95BE-4691-91B9-DDD04B9C17B2}" destId="{A83D68E1-6835-439B-ABD0-9862C60DB427}" srcOrd="0" destOrd="0" presId="urn:microsoft.com/office/officeart/2018/5/layout/IconCircleLabelList"/>
    <dgm:cxn modelId="{FFAD369C-E83F-4652-AEB6-EFFE3E99C9C8}" type="presParOf" srcId="{9B43CAE0-E0F9-48F2-8C89-5C8B37DFDE2B}" destId="{E955605D-F65D-4C06-A9BA-02E434FAC308}" srcOrd="0" destOrd="0" presId="urn:microsoft.com/office/officeart/2018/5/layout/IconCircleLabelList"/>
    <dgm:cxn modelId="{3EC87586-5113-4E2A-8124-5EB03D9DE86F}" type="presParOf" srcId="{E955605D-F65D-4C06-A9BA-02E434FAC308}" destId="{F0B39518-E6B8-44F2-ABD1-83CDCD15BBBC}" srcOrd="0" destOrd="0" presId="urn:microsoft.com/office/officeart/2018/5/layout/IconCircleLabelList"/>
    <dgm:cxn modelId="{79BC3551-88C2-4247-8F2F-C38390196C55}" type="presParOf" srcId="{E955605D-F65D-4C06-A9BA-02E434FAC308}" destId="{1E9D349E-E0D4-46BE-8AD6-023591128D76}" srcOrd="1" destOrd="0" presId="urn:microsoft.com/office/officeart/2018/5/layout/IconCircleLabelList"/>
    <dgm:cxn modelId="{AF839540-E900-4B02-86C0-26A9BAFEA096}" type="presParOf" srcId="{E955605D-F65D-4C06-A9BA-02E434FAC308}" destId="{365A4EA8-9EC4-4D80-83F1-BE71E1837787}" srcOrd="2" destOrd="0" presId="urn:microsoft.com/office/officeart/2018/5/layout/IconCircleLabelList"/>
    <dgm:cxn modelId="{0AB0D6F6-0B16-4FA6-AA97-5BCB46DDCA1D}" type="presParOf" srcId="{E955605D-F65D-4C06-A9BA-02E434FAC308}" destId="{93FE4702-9779-4868-9215-CA1A9B1A7E5F}" srcOrd="3" destOrd="0" presId="urn:microsoft.com/office/officeart/2018/5/layout/IconCircleLabelList"/>
    <dgm:cxn modelId="{81CC09D9-1447-4CEF-A2F1-4ADC32BC1BDF}" type="presParOf" srcId="{9B43CAE0-E0F9-48F2-8C89-5C8B37DFDE2B}" destId="{429D080E-1025-49B5-A02A-FFB9F5EF56E8}" srcOrd="1" destOrd="0" presId="urn:microsoft.com/office/officeart/2018/5/layout/IconCircleLabelList"/>
    <dgm:cxn modelId="{781DB0DC-83D1-4250-9751-17286F4A55E1}" type="presParOf" srcId="{9B43CAE0-E0F9-48F2-8C89-5C8B37DFDE2B}" destId="{F430E3C3-3047-4C02-B46E-02E40600EB44}" srcOrd="2" destOrd="0" presId="urn:microsoft.com/office/officeart/2018/5/layout/IconCircleLabelList"/>
    <dgm:cxn modelId="{9BAC9C9F-FCED-4B6D-B2A1-D678565FCCBF}" type="presParOf" srcId="{F430E3C3-3047-4C02-B46E-02E40600EB44}" destId="{244734FC-7F5C-431B-91B2-054442A0A020}" srcOrd="0" destOrd="0" presId="urn:microsoft.com/office/officeart/2018/5/layout/IconCircleLabelList"/>
    <dgm:cxn modelId="{95E9ADC5-6471-4FA2-A97D-18475B54F0EC}" type="presParOf" srcId="{F430E3C3-3047-4C02-B46E-02E40600EB44}" destId="{0A6385D7-CC7B-47D8-8285-E8E37576679F}" srcOrd="1" destOrd="0" presId="urn:microsoft.com/office/officeart/2018/5/layout/IconCircleLabelList"/>
    <dgm:cxn modelId="{699B39DD-56D0-4C56-B3CF-E2BEF948E8CC}" type="presParOf" srcId="{F430E3C3-3047-4C02-B46E-02E40600EB44}" destId="{6C4DA2AB-7FA4-4538-B3A6-7197B8471A45}" srcOrd="2" destOrd="0" presId="urn:microsoft.com/office/officeart/2018/5/layout/IconCircleLabelList"/>
    <dgm:cxn modelId="{179AC014-CE29-4281-93F2-B365E2E77BB8}" type="presParOf" srcId="{F430E3C3-3047-4C02-B46E-02E40600EB44}" destId="{E180D58C-59A2-4B6E-BA2D-66C148EB3497}" srcOrd="3" destOrd="0" presId="urn:microsoft.com/office/officeart/2018/5/layout/IconCircleLabelList"/>
    <dgm:cxn modelId="{8375BAE3-1ED1-47FA-8A3F-529977572B0F}" type="presParOf" srcId="{9B43CAE0-E0F9-48F2-8C89-5C8B37DFDE2B}" destId="{B8A32BC5-DCA6-4B88-9E65-FB154204E2E9}" srcOrd="3" destOrd="0" presId="urn:microsoft.com/office/officeart/2018/5/layout/IconCircleLabelList"/>
    <dgm:cxn modelId="{C5AF8B00-291B-4CBA-9AB4-D544483A070B}" type="presParOf" srcId="{9B43CAE0-E0F9-48F2-8C89-5C8B37DFDE2B}" destId="{0686198C-EA2A-4B5C-A12D-CC32915E9523}" srcOrd="4" destOrd="0" presId="urn:microsoft.com/office/officeart/2018/5/layout/IconCircleLabelList"/>
    <dgm:cxn modelId="{23ECC1C6-7934-4491-8E5D-D11388266992}" type="presParOf" srcId="{0686198C-EA2A-4B5C-A12D-CC32915E9523}" destId="{58CD6FD2-6D19-4B76-B997-943DC8E1B6B9}" srcOrd="0" destOrd="0" presId="urn:microsoft.com/office/officeart/2018/5/layout/IconCircleLabelList"/>
    <dgm:cxn modelId="{E583629E-7C1E-488E-982B-7592EAC326F2}" type="presParOf" srcId="{0686198C-EA2A-4B5C-A12D-CC32915E9523}" destId="{0535A387-7894-42CF-A36C-4DE78294C7BA}" srcOrd="1" destOrd="0" presId="urn:microsoft.com/office/officeart/2018/5/layout/IconCircleLabelList"/>
    <dgm:cxn modelId="{345CAF58-855B-46A3-BC95-091736E53F56}" type="presParOf" srcId="{0686198C-EA2A-4B5C-A12D-CC32915E9523}" destId="{B6E30A29-9FD0-4BDD-9200-88DAA61FF678}" srcOrd="2" destOrd="0" presId="urn:microsoft.com/office/officeart/2018/5/layout/IconCircleLabelList"/>
    <dgm:cxn modelId="{483E5CCA-AF7C-4A05-B1CB-25F903991EE5}" type="presParOf" srcId="{0686198C-EA2A-4B5C-A12D-CC32915E9523}" destId="{A83D68E1-6835-439B-ABD0-9862C60DB427}" srcOrd="3" destOrd="0" presId="urn:microsoft.com/office/officeart/2018/5/layout/IconCircleLabelList"/>
    <dgm:cxn modelId="{7C330DFA-7DAB-48D9-BD1C-274D91C9A585}" type="presParOf" srcId="{9B43CAE0-E0F9-48F2-8C89-5C8B37DFDE2B}" destId="{C634C331-475D-43E9-8A87-EB189CE7D09B}" srcOrd="5" destOrd="0" presId="urn:microsoft.com/office/officeart/2018/5/layout/IconCircleLabelList"/>
    <dgm:cxn modelId="{FB8F3E96-AD60-467B-9274-11A37F823079}" type="presParOf" srcId="{9B43CAE0-E0F9-48F2-8C89-5C8B37DFDE2B}" destId="{6C802D50-B7C7-4EE9-9DDD-9F4E51EE6FC4}" srcOrd="6" destOrd="0" presId="urn:microsoft.com/office/officeart/2018/5/layout/IconCircleLabelList"/>
    <dgm:cxn modelId="{0407AC09-41C1-434F-A976-8F90B5E8C86A}" type="presParOf" srcId="{6C802D50-B7C7-4EE9-9DDD-9F4E51EE6FC4}" destId="{FBF24C2A-F28C-43E8-88EB-CFA018E9CD20}" srcOrd="0" destOrd="0" presId="urn:microsoft.com/office/officeart/2018/5/layout/IconCircleLabelList"/>
    <dgm:cxn modelId="{80190D9F-65FD-4145-8691-2154DAB78358}" type="presParOf" srcId="{6C802D50-B7C7-4EE9-9DDD-9F4E51EE6FC4}" destId="{AAD44C40-683E-405D-8070-1D8F40D3EC04}" srcOrd="1" destOrd="0" presId="urn:microsoft.com/office/officeart/2018/5/layout/IconCircleLabelList"/>
    <dgm:cxn modelId="{43FEA3CE-9E24-4CD4-BC8C-C0A529367A80}" type="presParOf" srcId="{6C802D50-B7C7-4EE9-9DDD-9F4E51EE6FC4}" destId="{F2813297-883A-4D60-AC4D-6D8A6718C487}" srcOrd="2" destOrd="0" presId="urn:microsoft.com/office/officeart/2018/5/layout/IconCircleLabelList"/>
    <dgm:cxn modelId="{062934B0-D04D-4182-BE2F-8BE60F1A7991}" type="presParOf" srcId="{6C802D50-B7C7-4EE9-9DDD-9F4E51EE6FC4}" destId="{C1615816-0A8F-4520-9CE5-50CD9F78EA19}" srcOrd="3" destOrd="0" presId="urn:microsoft.com/office/officeart/2018/5/layout/IconCircleLabelList"/>
    <dgm:cxn modelId="{8C1E39C4-17D6-4063-8C68-EF7E8B3BEA82}" type="presParOf" srcId="{9B43CAE0-E0F9-48F2-8C89-5C8B37DFDE2B}" destId="{45094694-1CC8-4AF6-9B6F-357624C004A0}" srcOrd="7" destOrd="0" presId="urn:microsoft.com/office/officeart/2018/5/layout/IconCircleLabelList"/>
    <dgm:cxn modelId="{D97547E7-65E9-42C1-99E5-4E47E68538DE}" type="presParOf" srcId="{9B43CAE0-E0F9-48F2-8C89-5C8B37DFDE2B}" destId="{E66D173E-424F-426D-8B00-83FE4426584D}" srcOrd="8" destOrd="0" presId="urn:microsoft.com/office/officeart/2018/5/layout/IconCircleLabelList"/>
    <dgm:cxn modelId="{D31CF414-186C-4F56-B38A-8B9CE4FBEC0C}" type="presParOf" srcId="{E66D173E-424F-426D-8B00-83FE4426584D}" destId="{ECA4798F-648E-432C-9273-A4B4A3755642}" srcOrd="0" destOrd="0" presId="urn:microsoft.com/office/officeart/2018/5/layout/IconCircleLabelList"/>
    <dgm:cxn modelId="{B1C503D5-4B67-4F9B-949E-7572B1809C70}" type="presParOf" srcId="{E66D173E-424F-426D-8B00-83FE4426584D}" destId="{626BEC1E-494C-49E8-9E43-DDDCD020EAE3}" srcOrd="1" destOrd="0" presId="urn:microsoft.com/office/officeart/2018/5/layout/IconCircleLabelList"/>
    <dgm:cxn modelId="{A263CB48-1FA3-471E-83B9-3FAE704C81FA}" type="presParOf" srcId="{E66D173E-424F-426D-8B00-83FE4426584D}" destId="{0A46B8BE-C756-4D08-AC4B-1E24E6B1928B}" srcOrd="2" destOrd="0" presId="urn:microsoft.com/office/officeart/2018/5/layout/IconCircleLabelList"/>
    <dgm:cxn modelId="{B359809F-8D87-49B3-9B31-211C6468E71F}" type="presParOf" srcId="{E66D173E-424F-426D-8B00-83FE4426584D}" destId="{09C2C809-B4E5-44CD-9505-64B79C796D3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39518-E6B8-44F2-ABD1-83CDCD15BBBC}">
      <dsp:nvSpPr>
        <dsp:cNvPr id="0" name=""/>
        <dsp:cNvSpPr/>
      </dsp:nvSpPr>
      <dsp:spPr>
        <a:xfrm>
          <a:off x="547592" y="51384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D349E-E0D4-46BE-8AD6-023591128D76}">
      <dsp:nvSpPr>
        <dsp:cNvPr id="0" name=""/>
        <dsp:cNvSpPr/>
      </dsp:nvSpPr>
      <dsp:spPr>
        <a:xfrm>
          <a:off x="781592" y="74784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E4702-9779-4868-9215-CA1A9B1A7E5F}">
      <dsp:nvSpPr>
        <dsp:cNvPr id="0" name=""/>
        <dsp:cNvSpPr/>
      </dsp:nvSpPr>
      <dsp:spPr>
        <a:xfrm>
          <a:off x="196591" y="195385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b="0" i="0" kern="1200"/>
            <a:t>Speech to text</a:t>
          </a:r>
          <a:endParaRPr lang="en-US" sz="2300" kern="1200"/>
        </a:p>
      </dsp:txBody>
      <dsp:txXfrm>
        <a:off x="196591" y="1953850"/>
        <a:ext cx="1800000" cy="720000"/>
      </dsp:txXfrm>
    </dsp:sp>
    <dsp:sp modelId="{244734FC-7F5C-431B-91B2-054442A0A020}">
      <dsp:nvSpPr>
        <dsp:cNvPr id="0" name=""/>
        <dsp:cNvSpPr/>
      </dsp:nvSpPr>
      <dsp:spPr>
        <a:xfrm>
          <a:off x="2662592" y="51384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385D7-CC7B-47D8-8285-E8E37576679F}">
      <dsp:nvSpPr>
        <dsp:cNvPr id="0" name=""/>
        <dsp:cNvSpPr/>
      </dsp:nvSpPr>
      <dsp:spPr>
        <a:xfrm>
          <a:off x="2896592" y="74784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80D58C-59A2-4B6E-BA2D-66C148EB3497}">
      <dsp:nvSpPr>
        <dsp:cNvPr id="0" name=""/>
        <dsp:cNvSpPr/>
      </dsp:nvSpPr>
      <dsp:spPr>
        <a:xfrm>
          <a:off x="2311592" y="195385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b="0" i="0" kern="1200"/>
            <a:t>Entity recognition</a:t>
          </a:r>
          <a:endParaRPr lang="en-US" sz="2300" kern="1200"/>
        </a:p>
      </dsp:txBody>
      <dsp:txXfrm>
        <a:off x="2311592" y="1953850"/>
        <a:ext cx="1800000" cy="720000"/>
      </dsp:txXfrm>
    </dsp:sp>
    <dsp:sp modelId="{58CD6FD2-6D19-4B76-B997-943DC8E1B6B9}">
      <dsp:nvSpPr>
        <dsp:cNvPr id="0" name=""/>
        <dsp:cNvSpPr/>
      </dsp:nvSpPr>
      <dsp:spPr>
        <a:xfrm>
          <a:off x="4777592" y="51384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5A387-7894-42CF-A36C-4DE78294C7BA}">
      <dsp:nvSpPr>
        <dsp:cNvPr id="0" name=""/>
        <dsp:cNvSpPr/>
      </dsp:nvSpPr>
      <dsp:spPr>
        <a:xfrm>
          <a:off x="5011592" y="74784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D68E1-6835-439B-ABD0-9862C60DB427}">
      <dsp:nvSpPr>
        <dsp:cNvPr id="0" name=""/>
        <dsp:cNvSpPr/>
      </dsp:nvSpPr>
      <dsp:spPr>
        <a:xfrm>
          <a:off x="4426592" y="195385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b="0" i="0" kern="1200"/>
            <a:t>Text to speech</a:t>
          </a:r>
          <a:endParaRPr lang="en-US" sz="2300" kern="1200"/>
        </a:p>
      </dsp:txBody>
      <dsp:txXfrm>
        <a:off x="4426592" y="1953850"/>
        <a:ext cx="1800000" cy="720000"/>
      </dsp:txXfrm>
    </dsp:sp>
    <dsp:sp modelId="{FBF24C2A-F28C-43E8-88EB-CFA018E9CD20}">
      <dsp:nvSpPr>
        <dsp:cNvPr id="0" name=""/>
        <dsp:cNvSpPr/>
      </dsp:nvSpPr>
      <dsp:spPr>
        <a:xfrm>
          <a:off x="6892592" y="51384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44C40-683E-405D-8070-1D8F40D3EC04}">
      <dsp:nvSpPr>
        <dsp:cNvPr id="0" name=""/>
        <dsp:cNvSpPr/>
      </dsp:nvSpPr>
      <dsp:spPr>
        <a:xfrm>
          <a:off x="7126592" y="74784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615816-0A8F-4520-9CE5-50CD9F78EA19}">
      <dsp:nvSpPr>
        <dsp:cNvPr id="0" name=""/>
        <dsp:cNvSpPr/>
      </dsp:nvSpPr>
      <dsp:spPr>
        <a:xfrm>
          <a:off x="6541592" y="195385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b="0" i="0" kern="1200"/>
            <a:t>Moovex API integration</a:t>
          </a:r>
          <a:endParaRPr lang="en-US" sz="2300" kern="1200"/>
        </a:p>
      </dsp:txBody>
      <dsp:txXfrm>
        <a:off x="6541592" y="1953850"/>
        <a:ext cx="1800000" cy="720000"/>
      </dsp:txXfrm>
    </dsp:sp>
    <dsp:sp modelId="{ECA4798F-648E-432C-9273-A4B4A3755642}">
      <dsp:nvSpPr>
        <dsp:cNvPr id="0" name=""/>
        <dsp:cNvSpPr/>
      </dsp:nvSpPr>
      <dsp:spPr>
        <a:xfrm>
          <a:off x="9007592" y="51384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6BEC1E-494C-49E8-9E43-DDDCD020EAE3}">
      <dsp:nvSpPr>
        <dsp:cNvPr id="0" name=""/>
        <dsp:cNvSpPr/>
      </dsp:nvSpPr>
      <dsp:spPr>
        <a:xfrm>
          <a:off x="9241592" y="747849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C2C809-B4E5-44CD-9505-64B79C796D30}">
      <dsp:nvSpPr>
        <dsp:cNvPr id="0" name=""/>
        <dsp:cNvSpPr/>
      </dsp:nvSpPr>
      <dsp:spPr>
        <a:xfrm>
          <a:off x="8656592" y="195385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b="0" i="0" kern="1200"/>
            <a:t>React frontend</a:t>
          </a:r>
          <a:endParaRPr lang="en-US" sz="2300" kern="1200"/>
        </a:p>
      </dsp:txBody>
      <dsp:txXfrm>
        <a:off x="8656592" y="1953850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11/11/23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3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30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0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62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65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19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10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8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8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53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04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11/11/23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10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nimated Yellow Taxi">
            <a:extLst>
              <a:ext uri="{FF2B5EF4-FFF2-40B4-BE49-F238E27FC236}">
                <a16:creationId xmlns:a16="http://schemas.microsoft.com/office/drawing/2014/main" id="{6235E308-D261-C896-E78C-E19A352F29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0BC0A1-7718-A6A2-E00B-0FC44560891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50574" y="372303"/>
            <a:ext cx="9317038" cy="14541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400" dirty="0" err="1">
                <a:solidFill>
                  <a:schemeClr val="bg1"/>
                </a:solidFill>
              </a:rPr>
              <a:t>DriverHero</a:t>
            </a:r>
            <a:r>
              <a:rPr lang="de-DE" sz="4400" dirty="0">
                <a:solidFill>
                  <a:schemeClr val="bg1"/>
                </a:solidFill>
              </a:rPr>
              <a:t>: </a:t>
            </a:r>
            <a:r>
              <a:rPr lang="de-AT" sz="4400" b="0" i="0" u="none" strike="noStrike" dirty="0">
                <a:solidFill>
                  <a:schemeClr val="bg1"/>
                </a:solidFill>
                <a:effectLst/>
                <a:latin typeface="Söhne"/>
              </a:rPr>
              <a:t>The Ultimate Voice </a:t>
            </a:r>
            <a:r>
              <a:rPr lang="de-AT" sz="44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Assistant</a:t>
            </a:r>
            <a:r>
              <a:rPr lang="de-AT" sz="44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44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for</a:t>
            </a:r>
            <a:r>
              <a:rPr lang="de-AT" sz="4400" b="0" i="0" u="none" strike="noStrike" dirty="0">
                <a:solidFill>
                  <a:schemeClr val="bg1"/>
                </a:solidFill>
                <a:effectLst/>
                <a:latin typeface="Söhne"/>
              </a:rPr>
              <a:t> Taxi Drivers</a:t>
            </a:r>
            <a:endParaRPr lang="de-DE" sz="4400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C91BD5-BF84-3399-A1A7-BB06595271A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651500"/>
            <a:ext cx="9317038" cy="457200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Team10</a:t>
            </a:r>
          </a:p>
        </p:txBody>
      </p:sp>
    </p:spTree>
    <p:extLst>
      <p:ext uri="{BB962C8B-B14F-4D97-AF65-F5344CB8AC3E}">
        <p14:creationId xmlns:p14="http://schemas.microsoft.com/office/powerpoint/2010/main" val="1141355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7BCB32A-8FF5-8894-84ED-297F3D526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58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9690E1-5784-91D3-9733-86655E395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37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479227-C5F2-D888-1D68-BD7E374B9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</p:spPr>
        <p:txBody>
          <a:bodyPr>
            <a:normAutofit/>
          </a:bodyPr>
          <a:lstStyle/>
          <a:p>
            <a:r>
              <a:rPr lang="de-DE" dirty="0"/>
              <a:t>Components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F064C7E-E86B-AD68-0EBD-8D7B21AC59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5095228"/>
              </p:ext>
            </p:extLst>
          </p:nvPr>
        </p:nvGraphicFramePr>
        <p:xfrm>
          <a:off x="565149" y="2692400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9735197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DarkSeedLeftStep">
      <a:dk1>
        <a:srgbClr val="000000"/>
      </a:dk1>
      <a:lt1>
        <a:srgbClr val="FFFFFF"/>
      </a:lt1>
      <a:dk2>
        <a:srgbClr val="3F3423"/>
      </a:dk2>
      <a:lt2>
        <a:srgbClr val="E8E2E6"/>
      </a:lt2>
      <a:accent1>
        <a:srgbClr val="21B94B"/>
      </a:accent1>
      <a:accent2>
        <a:srgbClr val="2BB814"/>
      </a:accent2>
      <a:accent3>
        <a:srgbClr val="70B11F"/>
      </a:accent3>
      <a:accent4>
        <a:srgbClr val="A2A712"/>
      </a:accent4>
      <a:accent5>
        <a:srgbClr val="D69226"/>
      </a:accent5>
      <a:accent6>
        <a:srgbClr val="D53C17"/>
      </a:accent6>
      <a:hlink>
        <a:srgbClr val="968032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</Words>
  <Application>Microsoft Macintosh PowerPoint</Application>
  <PresentationFormat>Breitbild</PresentationFormat>
  <Paragraphs>8</Paragraphs>
  <Slides>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0" baseType="lpstr">
      <vt:lpstr>Arial</vt:lpstr>
      <vt:lpstr>Seaford Display</vt:lpstr>
      <vt:lpstr>Söhne</vt:lpstr>
      <vt:lpstr>System Font Regular</vt:lpstr>
      <vt:lpstr>Tenorite</vt:lpstr>
      <vt:lpstr>MadridVTI</vt:lpstr>
      <vt:lpstr>DriverHero: The Ultimate Voice Assistant for Taxi Drivers</vt:lpstr>
      <vt:lpstr>PowerPoint-Präsentation</vt:lpstr>
      <vt:lpstr>PowerPoint-Präsentation</vt:lpstr>
      <vt:lpstr>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DriverHero</dc:title>
  <dc:creator>JANES Andrea</dc:creator>
  <cp:lastModifiedBy>JANES Andrea</cp:lastModifiedBy>
  <cp:revision>7</cp:revision>
  <dcterms:created xsi:type="dcterms:W3CDTF">2023-11-11T08:36:51Z</dcterms:created>
  <dcterms:modified xsi:type="dcterms:W3CDTF">2023-11-11T08:56:53Z</dcterms:modified>
</cp:coreProperties>
</file>